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3" r:id="rId2"/>
    <p:sldId id="256" r:id="rId3"/>
    <p:sldId id="263" r:id="rId4"/>
    <p:sldId id="264" r:id="rId5"/>
    <p:sldId id="265" r:id="rId6"/>
    <p:sldId id="257" r:id="rId7"/>
    <p:sldId id="258" r:id="rId8"/>
    <p:sldId id="259" r:id="rId9"/>
    <p:sldId id="260" r:id="rId10"/>
    <p:sldId id="261" r:id="rId11"/>
    <p:sldId id="262" r:id="rId12"/>
    <p:sldId id="266" r:id="rId13"/>
    <p:sldId id="269" r:id="rId14"/>
    <p:sldId id="271" r:id="rId15"/>
    <p:sldId id="270" r:id="rId16"/>
    <p:sldId id="273" r:id="rId17"/>
    <p:sldId id="274" r:id="rId18"/>
    <p:sldId id="275" r:id="rId19"/>
    <p:sldId id="268" r:id="rId20"/>
    <p:sldId id="276" r:id="rId21"/>
    <p:sldId id="277" r:id="rId22"/>
    <p:sldId id="294" r:id="rId23"/>
    <p:sldId id="272" r:id="rId24"/>
    <p:sldId id="295" r:id="rId25"/>
    <p:sldId id="296" r:id="rId26"/>
    <p:sldId id="297" r:id="rId27"/>
    <p:sldId id="298" r:id="rId28"/>
    <p:sldId id="299" r:id="rId29"/>
    <p:sldId id="278" r:id="rId30"/>
    <p:sldId id="279" r:id="rId31"/>
    <p:sldId id="303" r:id="rId32"/>
    <p:sldId id="304" r:id="rId33"/>
    <p:sldId id="305" r:id="rId34"/>
    <p:sldId id="306" r:id="rId35"/>
    <p:sldId id="307" r:id="rId36"/>
    <p:sldId id="308" r:id="rId37"/>
    <p:sldId id="312" r:id="rId38"/>
    <p:sldId id="313" r:id="rId39"/>
    <p:sldId id="280" r:id="rId40"/>
    <p:sldId id="281" r:id="rId41"/>
    <p:sldId id="282" r:id="rId42"/>
    <p:sldId id="284" r:id="rId43"/>
    <p:sldId id="285" r:id="rId44"/>
    <p:sldId id="286" r:id="rId45"/>
    <p:sldId id="287" r:id="rId46"/>
    <p:sldId id="283" r:id="rId47"/>
    <p:sldId id="288" r:id="rId48"/>
    <p:sldId id="289" r:id="rId49"/>
    <p:sldId id="290" r:id="rId50"/>
    <p:sldId id="291" r:id="rId51"/>
    <p:sldId id="292" r:id="rId52"/>
    <p:sldId id="29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40" r:id="rId61"/>
    <p:sldId id="341" r:id="rId62"/>
    <p:sldId id="342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>
        <p:scale>
          <a:sx n="100" d="100"/>
          <a:sy n="100" d="100"/>
        </p:scale>
        <p:origin x="245" y="-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907C5-CE0B-43B4-A5A1-42B75EE10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9FFA67-8257-43FB-B6A7-B884543D9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978594-0AB0-49DE-A027-FF8C0EEF4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4FCB1B-B76D-42D2-97C1-43F28FC4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4B961F-D395-4A19-9BDB-1D0EE99B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00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77627-EF89-4687-81D9-6B2CE612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BE4325-4D19-4829-AA13-167950512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E3544F-105E-488F-914E-63A72AB48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FDA7AD-0A53-4A01-B25D-D5FCAB0A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DF67C8-6572-4D45-9D6D-87CA0781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11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965EDF-2606-4000-B4CE-4BC63EAA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1E258F-8480-44D6-9172-C4DBA4E20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C4C7BF-12F7-4620-AE79-BFD692EF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3287BD-0176-4306-AC3B-33A10459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EE656F-4E5D-483D-94A8-3DD67826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32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1A5E0-52D3-45A0-81D0-8D70DFC7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2D9473-140F-4510-BECF-31A53DC00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7AC6AE-3399-41BC-B51D-14557A3EA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AF7764-26CE-4534-8538-D0DC2105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0C1CE0-BAA9-4FFF-82E3-7112D72E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82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94923-EC55-4FE3-859D-376807EE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1491F5-35AB-4388-A178-2906D3C88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A6090D-810F-4D00-8355-97F0A0FE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9A4604-7910-4909-AEFB-250DF656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EE0F3D-EC8F-4D15-9A28-7AE8183B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2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F517A-FB64-4531-8B15-471D28C1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02F441-017C-4479-A0B0-9C5A8B47E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42B892-1222-48AA-92C6-4C2DF8FAF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2F6C4C-7D36-4A20-B848-2824298D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768BEE-182A-47F2-948B-2F7B78CC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697F00-253C-445E-B8DA-E05699AC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58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C80C19-0E6F-42D8-AF2D-95706332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3533B4-0B97-41F2-BAF1-860D4F545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CBF8BDC-52A3-4B96-B9F0-78BF1BD64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6D84D7-3450-4521-86B2-E3D863FDC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16A38F-9A52-4FA8-A9D5-187ECA725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CE03979-708C-4297-91F6-0FC1E063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A79B796-3660-44E2-B3B7-08FB3082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690D51-F8E0-4835-B1ED-14831233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17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5C4FF3-A9D6-4C02-A470-73BD337D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3B69204-4CDB-499F-8002-BDAA4B9C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D67CFD-E0C9-4752-B327-16308514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38A6CF-BD47-4EC0-AFD9-CAF2A3EB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72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5B15482-72A0-4053-AF5E-37377A04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88D6A6E-D00C-48F6-8AD8-9F3040F1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F1B1A8-3F94-48BF-BB13-29FA60A5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59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0A991-5AD9-4D30-9F40-989AF568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9AA399-87A4-4DB8-BF97-B733CDFAA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39AEB58-D1BB-422D-AFAD-57DFE93AC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74F6D4-C438-4F78-A691-434115FE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606F4A-B36E-424D-AA02-1CC71A859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FE16D2-276C-45FA-8E4C-0AA50370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14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47692-0D47-4462-9DAE-22E0D1F0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0599E0-EA19-4147-847C-56D157E0C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50E504-4C29-4ADC-8149-1FA49A29F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649BA24-AC92-4811-B317-57A406C9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166363-B248-4570-80B9-3E5B2B31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2B7195-7F3D-4749-A069-83C5332A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90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A53404-FD59-4E98-807C-F3DD1A16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F12558-552A-43C2-8E9C-5D189B192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E2D564-47A9-4EE8-B465-CBE2A92A0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C7FF6-97C6-4DB6-9875-7ADBB90DAC38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3F207B-E9A1-42F6-B6E8-ABE6FF53C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3417C5-841A-4831-BFEE-42067445D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69844-5F86-420B-A769-9D0D713BD4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1976582"/>
            <a:ext cx="7772400" cy="1533381"/>
          </a:xfrm>
        </p:spPr>
        <p:txBody>
          <a:bodyPr>
            <a:normAutofit/>
          </a:bodyPr>
          <a:lstStyle/>
          <a:p>
            <a:r>
              <a:rPr lang="zh-TW" altLang="en-US" dirty="0"/>
              <a:t>網站安全測試報告</a:t>
            </a:r>
            <a:br>
              <a:rPr lang="en-US" altLang="zh-TW" dirty="0"/>
            </a:b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4090E018</a:t>
            </a:r>
          </a:p>
          <a:p>
            <a:r>
              <a:rPr lang="zh-TW" altLang="en-US"/>
              <a:t>許廷宇</a:t>
            </a:r>
          </a:p>
        </p:txBody>
      </p:sp>
    </p:spTree>
    <p:extLst>
      <p:ext uri="{BB962C8B-B14F-4D97-AF65-F5344CB8AC3E}">
        <p14:creationId xmlns:p14="http://schemas.microsoft.com/office/powerpoint/2010/main" val="273490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F1B52-F7EA-49A7-9CCB-ABFBB0B5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http://127.0.0.1:8081/install.php?install=yes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0D06038-6AFE-49E3-97AC-ACB997FA1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60" y="1825625"/>
            <a:ext cx="7731479" cy="4351338"/>
          </a:xfrm>
        </p:spPr>
      </p:pic>
    </p:spTree>
    <p:extLst>
      <p:ext uri="{BB962C8B-B14F-4D97-AF65-F5344CB8AC3E}">
        <p14:creationId xmlns:p14="http://schemas.microsoft.com/office/powerpoint/2010/main" val="193516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0E44F-2645-4DB8-A154-E1D3C55C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016BAEF-7C6A-4FEB-8C9D-D084BDD09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60" y="1825625"/>
            <a:ext cx="7731479" cy="4351338"/>
          </a:xfrm>
        </p:spPr>
      </p:pic>
    </p:spTree>
    <p:extLst>
      <p:ext uri="{BB962C8B-B14F-4D97-AF65-F5344CB8AC3E}">
        <p14:creationId xmlns:p14="http://schemas.microsoft.com/office/powerpoint/2010/main" val="221084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8C0CFB-42CF-475A-93F6-DFB6EF10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 descr="一張含有 文字, 螢幕擷取畫面, 監視器 的圖片&#10;&#10;自動產生的描述">
            <a:extLst>
              <a:ext uri="{FF2B5EF4-FFF2-40B4-BE49-F238E27FC236}">
                <a16:creationId xmlns:a16="http://schemas.microsoft.com/office/drawing/2014/main" id="{4F1CB439-D131-4630-B8F8-C1FE28DE2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60" y="1825625"/>
            <a:ext cx="7731479" cy="4351338"/>
          </a:xfrm>
        </p:spPr>
      </p:pic>
    </p:spTree>
    <p:extLst>
      <p:ext uri="{BB962C8B-B14F-4D97-AF65-F5344CB8AC3E}">
        <p14:creationId xmlns:p14="http://schemas.microsoft.com/office/powerpoint/2010/main" val="183878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71D13C-D6FF-496A-B7D5-AE1B55C9A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2582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2021-05-19</a:t>
            </a:r>
            <a:br>
              <a:rPr lang="en-US" altLang="zh-TW" sz="4000" dirty="0"/>
            </a:br>
            <a:r>
              <a:rPr lang="zh-TW" altLang="en-US" sz="4000" dirty="0"/>
              <a:t>資料庫實務</a:t>
            </a:r>
          </a:p>
        </p:txBody>
      </p:sp>
    </p:spTree>
    <p:extLst>
      <p:ext uri="{BB962C8B-B14F-4D97-AF65-F5344CB8AC3E}">
        <p14:creationId xmlns:p14="http://schemas.microsoft.com/office/powerpoint/2010/main" val="312285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2834986" cy="730827"/>
          </a:xfrm>
        </p:spPr>
        <p:txBody>
          <a:bodyPr/>
          <a:lstStyle/>
          <a:p>
            <a:r>
              <a:rPr lang="en-US" altLang="zh-TW" dirty="0"/>
              <a:t>127.0.0.1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813" y="1095953"/>
            <a:ext cx="7932408" cy="52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9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B599FF-2008-4E49-A696-CBA90ECB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http://127.0.0.1:</a:t>
            </a:r>
            <a:r>
              <a:rPr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8080</a:t>
            </a:r>
            <a:r>
              <a:rPr lang="en-US" altLang="zh-TW"/>
              <a:t>/dashboard/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01E4070-BD9E-40D4-B828-FCD3F683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129" y="1825625"/>
            <a:ext cx="9041741" cy="4351338"/>
          </a:xfrm>
        </p:spPr>
      </p:pic>
    </p:spTree>
    <p:extLst>
      <p:ext uri="{BB962C8B-B14F-4D97-AF65-F5344CB8AC3E}">
        <p14:creationId xmlns:p14="http://schemas.microsoft.com/office/powerpoint/2010/main" val="338730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8614" y="480290"/>
            <a:ext cx="2641023" cy="794762"/>
          </a:xfrm>
        </p:spPr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http.conf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075558"/>
            <a:ext cx="7886700" cy="3851473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004291" y="5366328"/>
            <a:ext cx="2937164" cy="6834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34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/>
              <a:t>資料庫存取與管理</a:t>
            </a:r>
            <a:endParaRPr lang="en-US" altLang="zh-TW" sz="4800" dirty="0"/>
          </a:p>
          <a:p>
            <a:pPr algn="ctr"/>
            <a:r>
              <a:rPr lang="zh-TW" altLang="en-US" sz="3200" dirty="0">
                <a:solidFill>
                  <a:srgbClr val="FFFF00"/>
                </a:solidFill>
              </a:rPr>
              <a:t>使用</a:t>
            </a:r>
            <a:r>
              <a:rPr lang="en-US" altLang="zh-TW" sz="3200" dirty="0" err="1">
                <a:solidFill>
                  <a:srgbClr val="FFFF00"/>
                </a:solidFill>
              </a:rPr>
              <a:t>phpmyadmin</a:t>
            </a:r>
            <a:r>
              <a:rPr lang="zh-TW" altLang="en-US" sz="3200" dirty="0">
                <a:solidFill>
                  <a:srgbClr val="FFFF00"/>
                </a:solidFill>
              </a:rPr>
              <a:t>圖形化管理工具</a:t>
            </a:r>
            <a:endParaRPr lang="en-US" altLang="zh-TW" sz="3200" dirty="0">
              <a:solidFill>
                <a:srgbClr val="FFFF00"/>
              </a:solidFill>
            </a:endParaRPr>
          </a:p>
          <a:p>
            <a:pPr algn="ctr"/>
            <a:r>
              <a:rPr lang="zh-TW" altLang="en-US" sz="3200" dirty="0"/>
              <a:t>使用</a:t>
            </a:r>
            <a:r>
              <a:rPr lang="en-US" altLang="zh-TW" sz="3200" dirty="0" err="1"/>
              <a:t>mysql</a:t>
            </a:r>
            <a:r>
              <a:rPr lang="zh-TW" altLang="en-US" sz="3200" dirty="0"/>
              <a:t>　命令列管理工具</a:t>
            </a:r>
          </a:p>
        </p:txBody>
      </p:sp>
    </p:spTree>
    <p:extLst>
      <p:ext uri="{BB962C8B-B14F-4D97-AF65-F5344CB8AC3E}">
        <p14:creationId xmlns:p14="http://schemas.microsoft.com/office/powerpoint/2010/main" val="2802533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084983"/>
          </a:xfrm>
        </p:spPr>
        <p:txBody>
          <a:bodyPr/>
          <a:lstStyle/>
          <a:p>
            <a:r>
              <a:rPr lang="en-US" altLang="zh-TW" dirty="0"/>
              <a:t>http://127.0.0.1:8080/dashboard/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814" y="1571123"/>
            <a:ext cx="7886700" cy="4232268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9070110" y="1450110"/>
            <a:ext cx="969241" cy="6373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780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4A8C6C-97FD-4B97-B2B4-C0D485FC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2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圖形化資料庫管理工具</a:t>
            </a:r>
            <a:endParaRPr lang="en-US" altLang="zh-TW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176627EE-37B6-4A4D-B691-11445C9F6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20" y="1675227"/>
            <a:ext cx="883255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1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FD1882-784B-48FC-8448-C7D03A6C7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bwapp</a:t>
            </a:r>
            <a:r>
              <a:rPr lang="zh-TW" altLang="en-US" dirty="0"/>
              <a:t>網站安全分析與測試報告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289DBC-1F0E-4E0A-A578-247ABB8D6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2021/05/19</a:t>
            </a:r>
          </a:p>
          <a:p>
            <a:r>
              <a:rPr lang="zh-TW" altLang="en-US" dirty="0"/>
              <a:t>許廷宇</a:t>
            </a:r>
            <a:r>
              <a:rPr lang="en-US" altLang="zh-TW" dirty="0"/>
              <a:t>4090E018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6752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94095"/>
            <a:ext cx="7886700" cy="18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33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559" y="272764"/>
            <a:ext cx="1902114" cy="603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97034" y="953716"/>
            <a:ext cx="78722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1.</a:t>
            </a:r>
            <a:r>
              <a:rPr lang="zh-TW" altLang="en-US" sz="4800" dirty="0"/>
              <a:t>建置</a:t>
            </a:r>
            <a:r>
              <a:rPr lang="en-US" altLang="zh-TW" sz="4800" dirty="0"/>
              <a:t>friend</a:t>
            </a:r>
            <a:r>
              <a:rPr lang="zh-TW" altLang="en-US" sz="4800" dirty="0"/>
              <a:t>資料庫</a:t>
            </a:r>
            <a:r>
              <a:rPr lang="en-US" altLang="zh-TW" sz="4800" dirty="0"/>
              <a:t>(database)</a:t>
            </a:r>
            <a:endParaRPr lang="zh-TW" altLang="en-US" sz="4800" dirty="0"/>
          </a:p>
        </p:txBody>
      </p:sp>
      <p:sp>
        <p:nvSpPr>
          <p:cNvPr id="3" name="矩形 2"/>
          <p:cNvSpPr/>
          <p:nvPr/>
        </p:nvSpPr>
        <p:spPr>
          <a:xfrm>
            <a:off x="2161688" y="2260845"/>
            <a:ext cx="6244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2.</a:t>
            </a:r>
            <a:r>
              <a:rPr lang="zh-TW" altLang="en-US" sz="3600" dirty="0"/>
              <a:t>建置</a:t>
            </a:r>
            <a:r>
              <a:rPr lang="en-US" altLang="zh-TW" sz="3600" dirty="0" err="1"/>
              <a:t>friend_club</a:t>
            </a:r>
            <a:r>
              <a:rPr lang="zh-TW" altLang="en-US" sz="3600" dirty="0"/>
              <a:t>資料表</a:t>
            </a:r>
            <a:r>
              <a:rPr lang="en-US" altLang="zh-TW" sz="3600" dirty="0"/>
              <a:t>(Table)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2936877" y="3060142"/>
            <a:ext cx="5618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建立 </a:t>
            </a:r>
            <a:r>
              <a:rPr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主索引鍵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(primary key)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161689" y="3964771"/>
            <a:ext cx="6157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3.</a:t>
            </a:r>
            <a:r>
              <a:rPr lang="zh-TW" altLang="en-US" sz="3600" dirty="0"/>
              <a:t>填資料 </a:t>
            </a:r>
            <a:r>
              <a:rPr lang="en-US" altLang="zh-TW" sz="3600" dirty="0"/>
              <a:t>==</a:t>
            </a:r>
            <a:r>
              <a:rPr lang="zh-TW" altLang="en-US" sz="3600" dirty="0"/>
              <a:t> </a:t>
            </a:r>
            <a:r>
              <a:rPr lang="en-US" altLang="zh-TW" sz="3600" dirty="0"/>
              <a:t>&gt;</a:t>
            </a:r>
            <a:r>
              <a:rPr lang="zh-TW" altLang="en-US" sz="3600" dirty="0"/>
              <a:t>新增記錄</a:t>
            </a:r>
            <a:r>
              <a:rPr lang="en-US" altLang="zh-TW" sz="3600" dirty="0"/>
              <a:t>(record)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2161689" y="4981902"/>
            <a:ext cx="2382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4.</a:t>
            </a:r>
            <a:r>
              <a:rPr lang="zh-TW" altLang="en-US" sz="3600" dirty="0"/>
              <a:t>簡單查詢</a:t>
            </a:r>
          </a:p>
        </p:txBody>
      </p:sp>
    </p:spTree>
    <p:extLst>
      <p:ext uri="{BB962C8B-B14F-4D97-AF65-F5344CB8AC3E}">
        <p14:creationId xmlns:p14="http://schemas.microsoft.com/office/powerpoint/2010/main" val="2709778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建置</a:t>
            </a:r>
            <a:r>
              <a:rPr lang="en-US" altLang="zh-TW" dirty="0"/>
              <a:t>friend</a:t>
            </a:r>
            <a:r>
              <a:rPr lang="zh-TW" altLang="en-US" dirty="0"/>
              <a:t>資料庫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047259"/>
            <a:ext cx="7886700" cy="333541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676073" y="3029527"/>
            <a:ext cx="3205018" cy="3417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623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159" y="2340433"/>
            <a:ext cx="7886700" cy="20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4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建置</a:t>
            </a:r>
            <a:r>
              <a:rPr lang="en-US" altLang="zh-TW" dirty="0" err="1"/>
              <a:t>friend_club</a:t>
            </a:r>
            <a:r>
              <a:rPr lang="zh-TW" altLang="en-US" dirty="0"/>
              <a:t>資料表</a:t>
            </a:r>
            <a:r>
              <a:rPr lang="en-US" altLang="zh-TW" dirty="0"/>
              <a:t>(Table)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392702"/>
            <a:ext cx="7886700" cy="32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20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12-12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559" y="1811787"/>
            <a:ext cx="8163791" cy="41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5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905" y="1846149"/>
            <a:ext cx="7886700" cy="44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855" y="1955295"/>
            <a:ext cx="7676362" cy="32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58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704" y="1825088"/>
            <a:ext cx="7886700" cy="326252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537527" y="1856510"/>
            <a:ext cx="554182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13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FAFBB-3EF8-4766-B608-7A0F86CB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D3B0AB-E3F0-48F5-97CC-8B656826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err="1"/>
              <a:t>bwapp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使用</a:t>
            </a:r>
            <a:r>
              <a:rPr lang="en-US" altLang="zh-TW" dirty="0"/>
              <a:t>docker</a:t>
            </a:r>
            <a:r>
              <a:rPr lang="zh-TW" altLang="en-US" dirty="0"/>
              <a:t>版的</a:t>
            </a:r>
            <a:r>
              <a:rPr lang="en-US" altLang="zh-TW" dirty="0" err="1"/>
              <a:t>bwapp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954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29065"/>
            <a:ext cx="7886700" cy="374445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075709" y="2456874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173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94095"/>
            <a:ext cx="7886700" cy="18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30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559" y="272764"/>
            <a:ext cx="1902114" cy="603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1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97034" y="953716"/>
            <a:ext cx="78722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1.</a:t>
            </a:r>
            <a:r>
              <a:rPr lang="zh-TW" altLang="en-US" sz="4800" dirty="0"/>
              <a:t>建置</a:t>
            </a:r>
            <a:r>
              <a:rPr lang="en-US" altLang="zh-TW" sz="4800" dirty="0"/>
              <a:t>friend</a:t>
            </a:r>
            <a:r>
              <a:rPr lang="zh-TW" altLang="en-US" sz="4800" dirty="0"/>
              <a:t>資料庫</a:t>
            </a:r>
            <a:r>
              <a:rPr lang="en-US" altLang="zh-TW" sz="4800" dirty="0"/>
              <a:t>(database)</a:t>
            </a:r>
            <a:endParaRPr lang="zh-TW" altLang="en-US" sz="4800" dirty="0"/>
          </a:p>
        </p:txBody>
      </p:sp>
      <p:sp>
        <p:nvSpPr>
          <p:cNvPr id="3" name="矩形 2"/>
          <p:cNvSpPr/>
          <p:nvPr/>
        </p:nvSpPr>
        <p:spPr>
          <a:xfrm>
            <a:off x="2161688" y="2260845"/>
            <a:ext cx="6244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2.</a:t>
            </a:r>
            <a:r>
              <a:rPr lang="zh-TW" altLang="en-US" sz="3600" dirty="0"/>
              <a:t>建置</a:t>
            </a:r>
            <a:r>
              <a:rPr lang="en-US" altLang="zh-TW" sz="3600" dirty="0" err="1"/>
              <a:t>friend_club</a:t>
            </a:r>
            <a:r>
              <a:rPr lang="zh-TW" altLang="en-US" sz="3600" dirty="0"/>
              <a:t>資料表</a:t>
            </a:r>
            <a:r>
              <a:rPr lang="en-US" altLang="zh-TW" sz="3600" dirty="0"/>
              <a:t>(Table)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2936877" y="3060142"/>
            <a:ext cx="5618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建立 </a:t>
            </a:r>
            <a:r>
              <a:rPr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主索引鍵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(primary key)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161689" y="3964771"/>
            <a:ext cx="6157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3.</a:t>
            </a:r>
            <a:r>
              <a:rPr lang="zh-TW" altLang="en-US" sz="3600" dirty="0"/>
              <a:t>填資料 </a:t>
            </a:r>
            <a:r>
              <a:rPr lang="en-US" altLang="zh-TW" sz="3600" dirty="0"/>
              <a:t>==</a:t>
            </a:r>
            <a:r>
              <a:rPr lang="zh-TW" altLang="en-US" sz="3600" dirty="0"/>
              <a:t> </a:t>
            </a:r>
            <a:r>
              <a:rPr lang="en-US" altLang="zh-TW" sz="3600" dirty="0"/>
              <a:t>&gt;</a:t>
            </a:r>
            <a:r>
              <a:rPr lang="zh-TW" altLang="en-US" sz="3600" dirty="0"/>
              <a:t>新增記錄</a:t>
            </a:r>
            <a:r>
              <a:rPr lang="en-US" altLang="zh-TW" sz="3600" dirty="0"/>
              <a:t>(record)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2161689" y="4981902"/>
            <a:ext cx="2382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4.</a:t>
            </a:r>
            <a:r>
              <a:rPr lang="zh-TW" altLang="en-US" sz="3600" dirty="0"/>
              <a:t>簡單查詢</a:t>
            </a:r>
          </a:p>
        </p:txBody>
      </p:sp>
    </p:spTree>
    <p:extLst>
      <p:ext uri="{BB962C8B-B14F-4D97-AF65-F5344CB8AC3E}">
        <p14:creationId xmlns:p14="http://schemas.microsoft.com/office/powerpoint/2010/main" val="2490233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/>
              <a:t>建置</a:t>
            </a:r>
            <a:r>
              <a:rPr lang="en-US" altLang="zh-TW" dirty="0"/>
              <a:t>friend</a:t>
            </a:r>
            <a:r>
              <a:rPr lang="zh-TW" altLang="en-US" dirty="0"/>
              <a:t>資料庫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047259"/>
            <a:ext cx="7886700" cy="333541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676073" y="3029527"/>
            <a:ext cx="3205018" cy="3417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29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159" y="2340433"/>
            <a:ext cx="7886700" cy="20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69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建置</a:t>
            </a:r>
            <a:r>
              <a:rPr lang="en-US" altLang="zh-TW" dirty="0" err="1"/>
              <a:t>friend_club</a:t>
            </a:r>
            <a:r>
              <a:rPr lang="zh-TW" altLang="en-US" dirty="0"/>
              <a:t>資料表</a:t>
            </a:r>
            <a:r>
              <a:rPr lang="en-US" altLang="zh-TW" dirty="0"/>
              <a:t>(Table)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392702"/>
            <a:ext cx="7886700" cy="32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02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704" y="1825088"/>
            <a:ext cx="7886700" cy="326252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537527" y="1856510"/>
            <a:ext cx="554182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212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29065"/>
            <a:ext cx="7886700" cy="374445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075709" y="2456874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965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854" y="1825625"/>
            <a:ext cx="7816292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262909" y="2022765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24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1" y="0"/>
            <a:ext cx="922712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err="1"/>
              <a:t>bwapp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1218514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寫</a:t>
            </a:r>
            <a:r>
              <a:rPr lang="en-US" altLang="zh-TW" dirty="0" err="1"/>
              <a:t>sql</a:t>
            </a:r>
            <a:r>
              <a:rPr lang="zh-TW" altLang="en-US" dirty="0"/>
              <a:t>程式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69" y="1774431"/>
            <a:ext cx="8182263" cy="383204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65599" y="1902692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081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2262332" cy="835601"/>
          </a:xfrm>
        </p:spPr>
        <p:txBody>
          <a:bodyPr/>
          <a:lstStyle/>
          <a:p>
            <a:r>
              <a:rPr lang="zh-TW" altLang="en-US" dirty="0"/>
              <a:t>執行</a:t>
            </a:r>
            <a:r>
              <a:rPr lang="en-US" altLang="zh-TW" dirty="0" err="1"/>
              <a:t>qbe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478" y="1825625"/>
            <a:ext cx="7703044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301672" y="1825626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537591" y="615953"/>
            <a:ext cx="44338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by Example (QBE)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26058" y="1200727"/>
            <a:ext cx="5056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https://en.wikipedia.org/wiki/Query_by_Example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4397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 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主索引鍵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(primary key)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58709"/>
            <a:ext cx="7886700" cy="368517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017818" y="2259735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67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228" y="1314205"/>
            <a:ext cx="8325123" cy="4467759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6853382" y="2214895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216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690689"/>
            <a:ext cx="7886700" cy="409635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735782" y="4062168"/>
            <a:ext cx="2484583" cy="12764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666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86512"/>
            <a:ext cx="7886700" cy="362956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221018" y="3914386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916218" y="2732130"/>
            <a:ext cx="3288146" cy="6864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14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12-2-3	</a:t>
            </a:r>
            <a:r>
              <a:rPr lang="zh-TW" altLang="zh-TW" dirty="0"/>
              <a:t>新增記錄</a:t>
            </a:r>
            <a:br>
              <a:rPr lang="en-US" altLang="zh-TW" dirty="0"/>
            </a:br>
            <a:r>
              <a:rPr lang="en-US" altLang="zh-TW" dirty="0"/>
              <a:t>        </a:t>
            </a:r>
            <a:r>
              <a:rPr lang="zh-TW" altLang="en-US" sz="2400" dirty="0"/>
              <a:t>新增</a:t>
            </a:r>
            <a:r>
              <a:rPr lang="en-US" altLang="zh-TW" sz="2400" dirty="0"/>
              <a:t>19</a:t>
            </a:r>
            <a:r>
              <a:rPr lang="zh-TW" altLang="en-US" sz="2400" dirty="0"/>
              <a:t>筆紀錄</a:t>
            </a:r>
            <a:r>
              <a:rPr lang="en-US" altLang="zh-TW" sz="2400" dirty="0"/>
              <a:t>12-15 == &gt;12-16</a:t>
            </a:r>
            <a:endParaRPr lang="zh-TW" altLang="en-US" sz="24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55" y="1825625"/>
            <a:ext cx="65930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34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6"/>
          <a:stretch/>
        </p:blipFill>
        <p:spPr>
          <a:xfrm>
            <a:off x="2669309" y="167627"/>
            <a:ext cx="5994400" cy="62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95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068" y="1848349"/>
            <a:ext cx="8469168" cy="410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71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250608"/>
            <a:ext cx="7886700" cy="35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0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1" y="0"/>
            <a:ext cx="922712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使用</a:t>
            </a:r>
            <a:r>
              <a:rPr lang="en-US" altLang="zh-TW" sz="5400" dirty="0" err="1"/>
              <a:t>docker</a:t>
            </a:r>
            <a:r>
              <a:rPr lang="zh-TW" altLang="en-US" sz="5400" dirty="0"/>
              <a:t>版的</a:t>
            </a:r>
            <a:r>
              <a:rPr lang="en-US" altLang="zh-TW" sz="5400" dirty="0" err="1"/>
              <a:t>bwapp</a:t>
            </a:r>
            <a:endParaRPr lang="en-US" altLang="zh-TW" sz="5400" dirty="0"/>
          </a:p>
          <a:p>
            <a:pPr algn="ctr"/>
            <a:r>
              <a:rPr lang="zh-TW" altLang="en-US" sz="2800" dirty="0"/>
              <a:t>建置步驟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720425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196" y="2085418"/>
            <a:ext cx="8487640" cy="28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7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1" y="365126"/>
            <a:ext cx="7532281" cy="628052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10181" y="524641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613990" y="2575112"/>
            <a:ext cx="4185792" cy="42828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862755" y="4190146"/>
            <a:ext cx="204113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往下拉會看到建立的</a:t>
            </a:r>
            <a:endParaRPr lang="en-US" altLang="zh-TW" dirty="0"/>
          </a:p>
          <a:p>
            <a:r>
              <a:rPr lang="en-US" altLang="zh-TW" dirty="0"/>
              <a:t>20</a:t>
            </a:r>
            <a:r>
              <a:rPr lang="zh-TW" altLang="en-US" dirty="0"/>
              <a:t>筆資料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紀錄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832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044" y="855807"/>
            <a:ext cx="8453912" cy="55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49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784" y="365127"/>
            <a:ext cx="71818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14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884" y="526762"/>
            <a:ext cx="7866568" cy="58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07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/>
              <a:t>資料庫存取與管理</a:t>
            </a:r>
            <a:endParaRPr lang="en-US" altLang="zh-TW" sz="4800" dirty="0"/>
          </a:p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使用</a:t>
            </a:r>
            <a:r>
              <a:rPr lang="en-US" altLang="zh-TW" sz="3200" dirty="0" err="1">
                <a:solidFill>
                  <a:schemeClr val="bg1"/>
                </a:solidFill>
              </a:rPr>
              <a:t>phpmyadmin</a:t>
            </a:r>
            <a:r>
              <a:rPr lang="zh-TW" altLang="en-US" sz="3200" dirty="0">
                <a:solidFill>
                  <a:schemeClr val="bg1"/>
                </a:solidFill>
              </a:rPr>
              <a:t>圖形化管理工具</a:t>
            </a:r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zh-TW" altLang="en-US" sz="3200" dirty="0">
                <a:solidFill>
                  <a:srgbClr val="FFFF00"/>
                </a:solidFill>
              </a:rPr>
              <a:t>使用</a:t>
            </a:r>
            <a:r>
              <a:rPr lang="en-US" altLang="zh-TW" sz="3200" dirty="0" err="1">
                <a:solidFill>
                  <a:srgbClr val="FFFF00"/>
                </a:solidFill>
              </a:rPr>
              <a:t>mysql</a:t>
            </a:r>
            <a:r>
              <a:rPr lang="zh-TW" altLang="en-US" sz="3200" dirty="0">
                <a:solidFill>
                  <a:srgbClr val="FFFF00"/>
                </a:solidFill>
              </a:rPr>
              <a:t>　命令列管理工具</a:t>
            </a:r>
          </a:p>
        </p:txBody>
      </p:sp>
    </p:spTree>
    <p:extLst>
      <p:ext uri="{BB962C8B-B14F-4D97-AF65-F5344CB8AC3E}">
        <p14:creationId xmlns:p14="http://schemas.microsoft.com/office/powerpoint/2010/main" val="1333932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5E8E5D-0985-4FAF-BF66-FB9D64D7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6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br>
              <a:rPr lang="en-US" altLang="zh-TW" sz="66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zh-TW" altLang="en-US" sz="66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常用指令</a:t>
            </a:r>
            <a:endParaRPr lang="en-US" altLang="zh-TW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F2A5B598-AF22-4690-B012-8394B41EC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17" y="640080"/>
            <a:ext cx="441257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22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A2EE1A-839D-4706-BAB8-90F02DA7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mysql -u  root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內容版面配置區 6" descr="一張含有 文字 的圖片&#10;&#10;自動產生的描述">
            <a:extLst>
              <a:ext uri="{FF2B5EF4-FFF2-40B4-BE49-F238E27FC236}">
                <a16:creationId xmlns:a16="http://schemas.microsoft.com/office/drawing/2014/main" id="{FA599029-9E4D-4812-8225-A0E3DC417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5" y="640080"/>
            <a:ext cx="405179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08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0B33E-18D6-4055-A61D-6A303974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84384C15-F944-498C-BE87-ED4D7AF34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90" y="1825625"/>
            <a:ext cx="3708420" cy="4351338"/>
          </a:xfrm>
        </p:spPr>
      </p:pic>
    </p:spTree>
    <p:extLst>
      <p:ext uri="{BB962C8B-B14F-4D97-AF65-F5344CB8AC3E}">
        <p14:creationId xmlns:p14="http://schemas.microsoft.com/office/powerpoint/2010/main" val="2380286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82817E-FDBD-4DE6-A57E-41175596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F23D1EBB-D486-4900-8F8B-2FC7CCE6D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17" y="1825625"/>
            <a:ext cx="8739165" cy="4351338"/>
          </a:xfrm>
        </p:spPr>
      </p:pic>
    </p:spTree>
    <p:extLst>
      <p:ext uri="{BB962C8B-B14F-4D97-AF65-F5344CB8AC3E}">
        <p14:creationId xmlns:p14="http://schemas.microsoft.com/office/powerpoint/2010/main" val="232957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6F897E-404F-479B-B3D9-A1A27916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search </a:t>
            </a:r>
            <a:r>
              <a:rPr lang="en-US" altLang="zh-TW" dirty="0" err="1"/>
              <a:t>bwapp</a:t>
            </a:r>
            <a:endParaRPr lang="zh-TW" altLang="en-US" dirty="0"/>
          </a:p>
        </p:txBody>
      </p:sp>
      <p:pic>
        <p:nvPicPr>
          <p:cNvPr id="27" name="內容版面配置區 26" descr="一張含有 文字, 螢幕擷取畫面, 監視器, 膝上型電腦 的圖片&#10;&#10;自動產生的描述">
            <a:extLst>
              <a:ext uri="{FF2B5EF4-FFF2-40B4-BE49-F238E27FC236}">
                <a16:creationId xmlns:a16="http://schemas.microsoft.com/office/drawing/2014/main" id="{24CBA432-8690-4CB1-A3DA-E80B435FE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33" y="1825893"/>
            <a:ext cx="9125133" cy="4350802"/>
          </a:xfrm>
        </p:spPr>
      </p:pic>
    </p:spTree>
    <p:extLst>
      <p:ext uri="{BB962C8B-B14F-4D97-AF65-F5344CB8AC3E}">
        <p14:creationId xmlns:p14="http://schemas.microsoft.com/office/powerpoint/2010/main" val="127151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1976582"/>
            <a:ext cx="7772400" cy="1533381"/>
          </a:xfrm>
        </p:spPr>
        <p:txBody>
          <a:bodyPr>
            <a:normAutofit/>
          </a:bodyPr>
          <a:lstStyle/>
          <a:p>
            <a:r>
              <a:rPr lang="zh-TW" altLang="en-US" dirty="0"/>
              <a:t>網站安全測試報告</a:t>
            </a:r>
            <a:br>
              <a:rPr lang="en-US" altLang="zh-TW" dirty="0"/>
            </a:b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網站應用程式 漏洞測試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4090E018</a:t>
            </a:r>
          </a:p>
          <a:p>
            <a:r>
              <a:rPr lang="zh-TW" altLang="en-US"/>
              <a:t>許廷宇</a:t>
            </a:r>
          </a:p>
        </p:txBody>
      </p:sp>
    </p:spTree>
    <p:extLst>
      <p:ext uri="{BB962C8B-B14F-4D97-AF65-F5344CB8AC3E}">
        <p14:creationId xmlns:p14="http://schemas.microsoft.com/office/powerpoint/2010/main" val="560854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測試環境建置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網站應用程式 漏洞測試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242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err="1"/>
              <a:t>Webgoat</a:t>
            </a:r>
            <a:endParaRPr lang="en-US" altLang="zh-TW" sz="5400" dirty="0"/>
          </a:p>
        </p:txBody>
      </p:sp>
    </p:spTree>
    <p:extLst>
      <p:ext uri="{BB962C8B-B14F-4D97-AF65-F5344CB8AC3E}">
        <p14:creationId xmlns:p14="http://schemas.microsoft.com/office/powerpoint/2010/main" val="2501579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/>
              <a:t>Webgoat</a:t>
            </a:r>
            <a:r>
              <a:rPr lang="zh-TW" altLang="en-US" sz="3200" dirty="0"/>
              <a:t>測試環境建置</a:t>
            </a:r>
            <a:endParaRPr lang="en-US" altLang="zh-TW" sz="3200" dirty="0"/>
          </a:p>
          <a:p>
            <a:pPr algn="ctr"/>
            <a:r>
              <a:rPr lang="zh-TW" altLang="en-US" sz="3200" dirty="0"/>
              <a:t>使用</a:t>
            </a:r>
            <a:r>
              <a:rPr lang="en-US" altLang="zh-TW" sz="3200" dirty="0"/>
              <a:t>Docker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61697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42837" y="5692018"/>
            <a:ext cx="75461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https://hub.docker.com/r/webgoat/webgoat-8.0/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950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35601"/>
          </a:xfrm>
        </p:spPr>
        <p:txBody>
          <a:bodyPr/>
          <a:lstStyle/>
          <a:p>
            <a:r>
              <a:rPr lang="en-US" altLang="zh-TW" dirty="0" err="1"/>
              <a:t>docker</a:t>
            </a:r>
            <a:r>
              <a:rPr lang="en-US" altLang="zh-TW" dirty="0"/>
              <a:t> pull </a:t>
            </a:r>
            <a:r>
              <a:rPr lang="en-US" altLang="zh-TW" dirty="0" err="1"/>
              <a:t>webgoat</a:t>
            </a:r>
            <a:r>
              <a:rPr lang="en-US" altLang="zh-TW" dirty="0"/>
              <a:t>/webgoat-8.0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865BC19-121F-4C14-BF73-E983EC63A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7116" y="1825625"/>
            <a:ext cx="5777769" cy="4351338"/>
          </a:xfrm>
        </p:spPr>
      </p:pic>
    </p:spTree>
    <p:extLst>
      <p:ext uri="{BB962C8B-B14F-4D97-AF65-F5344CB8AC3E}">
        <p14:creationId xmlns:p14="http://schemas.microsoft.com/office/powerpoint/2010/main" val="640801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10327" y="979055"/>
            <a:ext cx="8682182" cy="711634"/>
          </a:xfrm>
        </p:spPr>
        <p:txBody>
          <a:bodyPr>
            <a:normAutofit/>
          </a:bodyPr>
          <a:lstStyle/>
          <a:p>
            <a:r>
              <a:rPr lang="en-US" altLang="zh-TW" sz="3200" dirty="0" err="1"/>
              <a:t>docker</a:t>
            </a:r>
            <a:r>
              <a:rPr lang="en-US" altLang="zh-TW" sz="3200" dirty="0"/>
              <a:t> run -p 8080:8080 -t </a:t>
            </a:r>
            <a:r>
              <a:rPr lang="en-US" altLang="zh-TW" sz="3200" dirty="0" err="1"/>
              <a:t>webgoat</a:t>
            </a:r>
            <a:r>
              <a:rPr lang="en-US" altLang="zh-TW" sz="3200" dirty="0"/>
              <a:t>/webgoat-8.0</a:t>
            </a:r>
            <a:endParaRPr lang="zh-TW" altLang="en-US" sz="32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6529808-EE7C-4327-85E8-C6DCBEB92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021404"/>
            <a:ext cx="7886700" cy="3959780"/>
          </a:xfrm>
        </p:spPr>
      </p:pic>
    </p:spTree>
    <p:extLst>
      <p:ext uri="{BB962C8B-B14F-4D97-AF65-F5344CB8AC3E}">
        <p14:creationId xmlns:p14="http://schemas.microsoft.com/office/powerpoint/2010/main" val="2295572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-a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EC316C2-0E1F-46EF-A6C7-6221CFCE3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021404"/>
            <a:ext cx="7886700" cy="3959780"/>
          </a:xfrm>
        </p:spPr>
      </p:pic>
    </p:spTree>
    <p:extLst>
      <p:ext uri="{BB962C8B-B14F-4D97-AF65-F5344CB8AC3E}">
        <p14:creationId xmlns:p14="http://schemas.microsoft.com/office/powerpoint/2010/main" val="1305023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1" y="942111"/>
            <a:ext cx="7453167" cy="526907"/>
          </a:xfrm>
        </p:spPr>
        <p:txBody>
          <a:bodyPr>
            <a:noAutofit/>
          </a:bodyPr>
          <a:lstStyle/>
          <a:p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exec -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strange_mcnulty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bash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11678D5-4F3C-42C5-B811-EEBC4D0CF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900093"/>
            <a:ext cx="7886700" cy="4202402"/>
          </a:xfrm>
        </p:spPr>
      </p:pic>
    </p:spTree>
    <p:extLst>
      <p:ext uri="{BB962C8B-B14F-4D97-AF65-F5344CB8AC3E}">
        <p14:creationId xmlns:p14="http://schemas.microsoft.com/office/powerpoint/2010/main" val="4844870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87237" y="623745"/>
            <a:ext cx="8252114" cy="60469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https://docs.docker.com/engine/reference/commandline/exec/</a:t>
            </a:r>
            <a:endParaRPr lang="zh-TW" altLang="en-US" sz="24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023F65C-194D-429C-B6AB-03E6344BB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982381"/>
            <a:ext cx="7886700" cy="4037826"/>
          </a:xfrm>
        </p:spPr>
      </p:pic>
    </p:spTree>
    <p:extLst>
      <p:ext uri="{BB962C8B-B14F-4D97-AF65-F5344CB8AC3E}">
        <p14:creationId xmlns:p14="http://schemas.microsoft.com/office/powerpoint/2010/main" val="3418918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BA603-2F7A-4432-8A5B-93939508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/>
              <a:t>docker pull </a:t>
            </a:r>
            <a:r>
              <a:rPr lang="en-US" altLang="zh-TW" sz="4400" dirty="0" err="1"/>
              <a:t>raesene</a:t>
            </a:r>
            <a:r>
              <a:rPr lang="en-US" altLang="zh-TW" sz="4400" dirty="0"/>
              <a:t>/</a:t>
            </a:r>
            <a:r>
              <a:rPr lang="en-US" altLang="zh-TW" sz="4400" dirty="0" err="1"/>
              <a:t>bwapp</a:t>
            </a:r>
            <a:br>
              <a:rPr lang="en-US" altLang="zh-TW" sz="4400" dirty="0"/>
            </a:br>
            <a:r>
              <a:rPr lang="de-DE" altLang="zh-TW" sz="4400" dirty="0"/>
              <a:t>docker run -d -p 8081:80 raesene/bwapp</a:t>
            </a:r>
            <a:br>
              <a:rPr lang="de-DE" altLang="zh-TW" sz="4400" dirty="0"/>
            </a:br>
            <a:r>
              <a:rPr lang="de-DE" altLang="zh-TW" sz="4400" dirty="0"/>
              <a:t>docker ps</a:t>
            </a:r>
            <a:endParaRPr lang="zh-TW" altLang="en-US" dirty="0"/>
          </a:p>
        </p:txBody>
      </p:sp>
      <p:pic>
        <p:nvPicPr>
          <p:cNvPr id="21" name="內容版面配置區 20" descr="一張含有 文字, 螢幕擷取畫面, 電子用品, 監視器 的圖片&#10;&#10;自動產生的描述">
            <a:extLst>
              <a:ext uri="{FF2B5EF4-FFF2-40B4-BE49-F238E27FC236}">
                <a16:creationId xmlns:a16="http://schemas.microsoft.com/office/drawing/2014/main" id="{BCECDFE6-950C-41FC-9877-94474755C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33" y="1825893"/>
            <a:ext cx="9125133" cy="4350802"/>
          </a:xfrm>
        </p:spPr>
      </p:pic>
    </p:spTree>
    <p:extLst>
      <p:ext uri="{BB962C8B-B14F-4D97-AF65-F5344CB8AC3E}">
        <p14:creationId xmlns:p14="http://schemas.microsoft.com/office/powerpoint/2010/main" val="2377090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8109" y="360218"/>
            <a:ext cx="8275782" cy="748580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https://docs.docker.com/reference/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23F9597-5918-4817-8619-5C040A855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970058"/>
            <a:ext cx="7886700" cy="4062472"/>
          </a:xfrm>
        </p:spPr>
      </p:pic>
    </p:spTree>
    <p:extLst>
      <p:ext uri="{BB962C8B-B14F-4D97-AF65-F5344CB8AC3E}">
        <p14:creationId xmlns:p14="http://schemas.microsoft.com/office/powerpoint/2010/main" val="39932688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7086" y="383600"/>
            <a:ext cx="7886700" cy="65087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Docker command line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36042" y="1124252"/>
            <a:ext cx="8003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https://docs.docker.com/engine/reference/commandline/cli/</a:t>
            </a:r>
            <a:endParaRPr lang="zh-TW" altLang="en-US" sz="24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34CFD7DA-47E5-479F-8583-0FE78E9E5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955682"/>
            <a:ext cx="7886700" cy="4091225"/>
          </a:xfrm>
        </p:spPr>
      </p:pic>
    </p:spTree>
    <p:extLst>
      <p:ext uri="{BB962C8B-B14F-4D97-AF65-F5344CB8AC3E}">
        <p14:creationId xmlns:p14="http://schemas.microsoft.com/office/powerpoint/2010/main" val="1727021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983383"/>
          </a:xfrm>
        </p:spPr>
        <p:txBody>
          <a:bodyPr/>
          <a:lstStyle/>
          <a:p>
            <a:r>
              <a:rPr lang="en-US" altLang="zh-TW" dirty="0"/>
              <a:t>http://127.0.0.1:8080/WebGoat/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5040DBA-BF85-47AC-9DF2-DF8BD12C5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972112"/>
            <a:ext cx="7886700" cy="4058364"/>
          </a:xfrm>
        </p:spPr>
      </p:pic>
    </p:spTree>
    <p:extLst>
      <p:ext uri="{BB962C8B-B14F-4D97-AF65-F5344CB8AC3E}">
        <p14:creationId xmlns:p14="http://schemas.microsoft.com/office/powerpoint/2010/main" val="3173216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7B34527-B3F0-4401-A517-FB4EDEED3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962835"/>
            <a:ext cx="7886700" cy="4076918"/>
          </a:xfrm>
        </p:spPr>
      </p:pic>
    </p:spTree>
    <p:extLst>
      <p:ext uri="{BB962C8B-B14F-4D97-AF65-F5344CB8AC3E}">
        <p14:creationId xmlns:p14="http://schemas.microsoft.com/office/powerpoint/2010/main" val="1017259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DF6CBAF-24AB-4B40-A615-C80B1222F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840667"/>
            <a:ext cx="7886700" cy="4321254"/>
          </a:xfrm>
        </p:spPr>
      </p:pic>
    </p:spTree>
    <p:extLst>
      <p:ext uri="{BB962C8B-B14F-4D97-AF65-F5344CB8AC3E}">
        <p14:creationId xmlns:p14="http://schemas.microsoft.com/office/powerpoint/2010/main" val="36513179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FAC926-9A6F-4EB9-915D-9A1928CD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A980BD2-3BEC-432C-9102-DBC0B6EB5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832246"/>
            <a:ext cx="7886700" cy="4338096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82B8CB-8951-428D-B453-9BDD826CD250}"/>
              </a:ext>
            </a:extLst>
          </p:cNvPr>
          <p:cNvSpPr/>
          <p:nvPr/>
        </p:nvSpPr>
        <p:spPr>
          <a:xfrm>
            <a:off x="7243482" y="2456329"/>
            <a:ext cx="1524000" cy="143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9BA4D4-D9DA-42A0-BCEA-D06BF78F2921}"/>
              </a:ext>
            </a:extLst>
          </p:cNvPr>
          <p:cNvSpPr/>
          <p:nvPr/>
        </p:nvSpPr>
        <p:spPr>
          <a:xfrm>
            <a:off x="5468471" y="5396754"/>
            <a:ext cx="1066800" cy="17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3417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3106A-B784-4C75-B5E8-8D589CAF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2F76D40-B299-496B-8BE0-7F0EF96CD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493" y="1825625"/>
            <a:ext cx="6755015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D15DBA8-D974-4CD3-8EDE-EFE5628F23E0}"/>
              </a:ext>
            </a:extLst>
          </p:cNvPr>
          <p:cNvSpPr/>
          <p:nvPr/>
        </p:nvSpPr>
        <p:spPr>
          <a:xfrm>
            <a:off x="4518212" y="3173507"/>
            <a:ext cx="1577788" cy="17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F5A30E-63A5-4488-8A03-EE1ECE047DDF}"/>
              </a:ext>
            </a:extLst>
          </p:cNvPr>
          <p:cNvSpPr/>
          <p:nvPr/>
        </p:nvSpPr>
        <p:spPr>
          <a:xfrm>
            <a:off x="2805953" y="5351929"/>
            <a:ext cx="385482" cy="98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AE488A-2166-4810-9A2A-244AC4681ED1}"/>
              </a:ext>
            </a:extLst>
          </p:cNvPr>
          <p:cNvSpPr/>
          <p:nvPr/>
        </p:nvSpPr>
        <p:spPr>
          <a:xfrm>
            <a:off x="4518213" y="4105835"/>
            <a:ext cx="2169459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4B7E606-0EBE-4D98-9AD3-87A66CA3DFBC}"/>
              </a:ext>
            </a:extLst>
          </p:cNvPr>
          <p:cNvCxnSpPr>
            <a:stCxn id="6" idx="1"/>
          </p:cNvCxnSpPr>
          <p:nvPr/>
        </p:nvCxnSpPr>
        <p:spPr>
          <a:xfrm flipH="1">
            <a:off x="1981200" y="3258671"/>
            <a:ext cx="2537012" cy="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EF26555-8298-42C3-8C05-85C46B844A0C}"/>
              </a:ext>
            </a:extLst>
          </p:cNvPr>
          <p:cNvCxnSpPr/>
          <p:nvPr/>
        </p:nvCxnSpPr>
        <p:spPr>
          <a:xfrm>
            <a:off x="1981200" y="3258672"/>
            <a:ext cx="0" cy="2577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CE1EF50-27E5-46C6-8A9D-722E95F1A295}"/>
              </a:ext>
            </a:extLst>
          </p:cNvPr>
          <p:cNvCxnSpPr/>
          <p:nvPr/>
        </p:nvCxnSpPr>
        <p:spPr>
          <a:xfrm>
            <a:off x="1981201" y="5836024"/>
            <a:ext cx="824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0ED0346-33E8-4CA7-98FC-9F8D94126CE5}"/>
              </a:ext>
            </a:extLst>
          </p:cNvPr>
          <p:cNvCxnSpPr/>
          <p:nvPr/>
        </p:nvCxnSpPr>
        <p:spPr>
          <a:xfrm flipV="1">
            <a:off x="3110754" y="4294095"/>
            <a:ext cx="1532965" cy="10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ECBC706-9055-43E4-A4A6-1AD899C19FEB}"/>
              </a:ext>
            </a:extLst>
          </p:cNvPr>
          <p:cNvCxnSpPr/>
          <p:nvPr/>
        </p:nvCxnSpPr>
        <p:spPr>
          <a:xfrm flipH="1">
            <a:off x="4258236" y="4374776"/>
            <a:ext cx="1837764" cy="131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72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5F72C8-06C0-4E71-91B0-9EF40F25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92580486-8280-4D0D-BDD4-FC934FF2B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842721"/>
            <a:ext cx="7886700" cy="4317146"/>
          </a:xfrm>
        </p:spPr>
      </p:pic>
    </p:spTree>
    <p:extLst>
      <p:ext uri="{BB962C8B-B14F-4D97-AF65-F5344CB8AC3E}">
        <p14:creationId xmlns:p14="http://schemas.microsoft.com/office/powerpoint/2010/main" val="2457236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Developer Tools </a:t>
            </a:r>
          </a:p>
          <a:p>
            <a:pPr algn="ctr"/>
            <a:r>
              <a:rPr lang="en-US" altLang="zh-TW" sz="3600" dirty="0"/>
              <a:t>Google</a:t>
            </a:r>
            <a:r>
              <a:rPr lang="zh-TW" altLang="en-US" sz="3600" dirty="0"/>
              <a:t>瀏覽器</a:t>
            </a:r>
            <a:endParaRPr lang="en-US" altLang="zh-TW" sz="3600" dirty="0"/>
          </a:p>
          <a:p>
            <a:pPr algn="ctr"/>
            <a:r>
              <a:rPr lang="zh-TW" altLang="en-US" sz="3600" dirty="0"/>
              <a:t>開發工具</a:t>
            </a:r>
          </a:p>
        </p:txBody>
      </p:sp>
    </p:spTree>
    <p:extLst>
      <p:ext uri="{BB962C8B-B14F-4D97-AF65-F5344CB8AC3E}">
        <p14:creationId xmlns:p14="http://schemas.microsoft.com/office/powerpoint/2010/main" val="29837527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057358"/>
            <a:ext cx="7886700" cy="38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1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64383-6BAB-408E-BAC2-CF6916C8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3863557-6577-4289-A410-2788EF7C1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30" y="1825625"/>
            <a:ext cx="8112340" cy="4351338"/>
          </a:xfrm>
        </p:spPr>
      </p:pic>
    </p:spTree>
    <p:extLst>
      <p:ext uri="{BB962C8B-B14F-4D97-AF65-F5344CB8AC3E}">
        <p14:creationId xmlns:p14="http://schemas.microsoft.com/office/powerpoint/2010/main" val="3198115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26" y="1825625"/>
            <a:ext cx="74261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1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978" y="1856509"/>
            <a:ext cx="7886700" cy="4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2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04D34-6FFB-4150-AF50-06703521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http://127.0.0.1:8081/install.php</a:t>
            </a:r>
            <a:endParaRPr lang="zh-TW" altLang="en-US" dirty="0"/>
          </a:p>
        </p:txBody>
      </p:sp>
      <p:pic>
        <p:nvPicPr>
          <p:cNvPr id="9" name="內容版面配置區 8" descr="一張含有 文字, 螢幕擷取畫面, 監視器, 螢幕 的圖片&#10;&#10;自動產生的描述">
            <a:extLst>
              <a:ext uri="{FF2B5EF4-FFF2-40B4-BE49-F238E27FC236}">
                <a16:creationId xmlns:a16="http://schemas.microsoft.com/office/drawing/2014/main" id="{A2C7A9E4-5B2E-4C2A-AD42-ADC36FC1B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60" y="1825625"/>
            <a:ext cx="7731479" cy="4351338"/>
          </a:xfrm>
        </p:spPr>
      </p:pic>
    </p:spTree>
    <p:extLst>
      <p:ext uri="{BB962C8B-B14F-4D97-AF65-F5344CB8AC3E}">
        <p14:creationId xmlns:p14="http://schemas.microsoft.com/office/powerpoint/2010/main" val="3701972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438</Words>
  <Application>Microsoft Office PowerPoint</Application>
  <PresentationFormat>寬螢幕</PresentationFormat>
  <Paragraphs>78</Paragraphs>
  <Slides>81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Wingdings</vt:lpstr>
      <vt:lpstr>Office 佈景主題</vt:lpstr>
      <vt:lpstr>網站安全測試報告 </vt:lpstr>
      <vt:lpstr>bwapp網站安全分析與測試報告</vt:lpstr>
      <vt:lpstr>Agenda</vt:lpstr>
      <vt:lpstr>PowerPoint 簡報</vt:lpstr>
      <vt:lpstr>PowerPoint 簡報</vt:lpstr>
      <vt:lpstr>docker search bwapp</vt:lpstr>
      <vt:lpstr>docker pull raesene/bwapp docker run -d -p 8081:80 raesene/bwapp docker ps</vt:lpstr>
      <vt:lpstr>PowerPoint 簡報</vt:lpstr>
      <vt:lpstr>http://127.0.0.1:8081/install.php</vt:lpstr>
      <vt:lpstr>http://127.0.0.1:8081/install.php?install=yes</vt:lpstr>
      <vt:lpstr>PowerPoint 簡報</vt:lpstr>
      <vt:lpstr>PowerPoint 簡報</vt:lpstr>
      <vt:lpstr>2021-05-19 資料庫實務</vt:lpstr>
      <vt:lpstr>127.0.0.1</vt:lpstr>
      <vt:lpstr>http://127.0.0.1:8080/dashboard/</vt:lpstr>
      <vt:lpstr>http.conf</vt:lpstr>
      <vt:lpstr>PowerPoint 簡報</vt:lpstr>
      <vt:lpstr>http://127.0.0.1:8080/dashboard/</vt:lpstr>
      <vt:lpstr>圖形化資料庫管理工具</vt:lpstr>
      <vt:lpstr>PowerPoint 簡報</vt:lpstr>
      <vt:lpstr>PowerPoint 簡報</vt:lpstr>
      <vt:lpstr>PowerPoint 簡報</vt:lpstr>
      <vt:lpstr> 建置friend資料庫</vt:lpstr>
      <vt:lpstr>PowerPoint 簡報</vt:lpstr>
      <vt:lpstr>建置friend_club資料表(Table)</vt:lpstr>
      <vt:lpstr>12-12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建置friend資料庫</vt:lpstr>
      <vt:lpstr>PowerPoint 簡報</vt:lpstr>
      <vt:lpstr>建置friend_club資料表(Table)</vt:lpstr>
      <vt:lpstr>PowerPoint 簡報</vt:lpstr>
      <vt:lpstr>PowerPoint 簡報</vt:lpstr>
      <vt:lpstr>PowerPoint 簡報</vt:lpstr>
      <vt:lpstr>寫sql程式</vt:lpstr>
      <vt:lpstr>執行qbe</vt:lpstr>
      <vt:lpstr>建立 主索引鍵(primary key)</vt:lpstr>
      <vt:lpstr>PowerPoint 簡報</vt:lpstr>
      <vt:lpstr>PowerPoint 簡報</vt:lpstr>
      <vt:lpstr>PowerPoint 簡報</vt:lpstr>
      <vt:lpstr>12-2-3 新增記錄         新增19筆紀錄12-15 == &gt;12-16</vt:lpstr>
      <vt:lpstr>PowerPoint 簡報</vt:lpstr>
      <vt:lpstr>找到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Mysql 常用指令</vt:lpstr>
      <vt:lpstr>mysql -u  root</vt:lpstr>
      <vt:lpstr>PowerPoint 簡報</vt:lpstr>
      <vt:lpstr>PowerPoint 簡報</vt:lpstr>
      <vt:lpstr>網站安全測試報告 webgoat 網站應用程式 漏洞測試</vt:lpstr>
      <vt:lpstr>Agenda</vt:lpstr>
      <vt:lpstr>PowerPoint 簡報</vt:lpstr>
      <vt:lpstr>PowerPoint 簡報</vt:lpstr>
      <vt:lpstr>PowerPoint 簡報</vt:lpstr>
      <vt:lpstr>docker pull webgoat/webgoat-8.0</vt:lpstr>
      <vt:lpstr>docker run -p 8080:8080 -t webgoat/webgoat-8.0</vt:lpstr>
      <vt:lpstr>docker ps -a</vt:lpstr>
      <vt:lpstr>sudo docker exec -ti strange_mcnulty bash</vt:lpstr>
      <vt:lpstr>https://docs.docker.com/engine/reference/commandline/exec/</vt:lpstr>
      <vt:lpstr>https://docs.docker.com/reference/</vt:lpstr>
      <vt:lpstr>Docker command line</vt:lpstr>
      <vt:lpstr>http://127.0.0.1:8080/WebGoat/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bwapp網站安全分析與測試報告</dc:title>
  <dc:creator>4492</dc:creator>
  <cp:lastModifiedBy>4492</cp:lastModifiedBy>
  <cp:revision>14</cp:revision>
  <dcterms:created xsi:type="dcterms:W3CDTF">2021-05-19T04:40:02Z</dcterms:created>
  <dcterms:modified xsi:type="dcterms:W3CDTF">2021-06-15T18:18:10Z</dcterms:modified>
</cp:coreProperties>
</file>